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68" r:id="rId3"/>
    <p:sldId id="261" r:id="rId4"/>
    <p:sldId id="260" r:id="rId5"/>
    <p:sldId id="265" r:id="rId6"/>
    <p:sldId id="267" r:id="rId7"/>
    <p:sldId id="262" r:id="rId8"/>
    <p:sldId id="264" r:id="rId9"/>
    <p:sldId id="259" r:id="rId10"/>
    <p:sldId id="266" r:id="rId11"/>
    <p:sldId id="257" r:id="rId12"/>
    <p:sldId id="263" r:id="rId13"/>
    <p:sldId id="25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697"/>
    <a:srgbClr val="FFDE75"/>
    <a:srgbClr val="FAB882"/>
    <a:srgbClr val="FCD6B6"/>
    <a:srgbClr val="E3F686"/>
    <a:srgbClr val="F9AB6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2" d="100"/>
          <a:sy n="82" d="100"/>
        </p:scale>
        <p:origin x="-11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531045-BCBF-4E5A-97F0-ED132E1478B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263278-F259-4497-902A-190C0361854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263278-F259-4497-902A-190C0361854D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69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07.06.2021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l="-16000" r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1214422"/>
            <a:ext cx="7772400" cy="1470025"/>
          </a:xfrm>
        </p:spPr>
        <p:txBody>
          <a:bodyPr/>
          <a:lstStyle/>
          <a:p>
            <a:r>
              <a:rPr lang="ru-RU" dirty="0" smtClean="0"/>
              <a:t>Первый директор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28728" y="4357694"/>
            <a:ext cx="6400800" cy="17526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(к 60-летию Акционерного общества «</a:t>
            </a:r>
            <a:r>
              <a:rPr lang="ru-RU" dirty="0" err="1" smtClean="0">
                <a:solidFill>
                  <a:schemeClr val="tx1"/>
                </a:solidFill>
              </a:rPr>
              <a:t>Антипинское</a:t>
            </a:r>
            <a:r>
              <a:rPr lang="ru-RU" dirty="0" smtClean="0">
                <a:solidFill>
                  <a:schemeClr val="tx1"/>
                </a:solidFill>
              </a:rPr>
              <a:t>»)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5786" y="142852"/>
            <a:ext cx="77153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Архивный отдел Администрации </a:t>
            </a:r>
            <a:r>
              <a:rPr lang="ru-RU" b="1" i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Тогульского</a:t>
            </a:r>
            <a:r>
              <a:rPr lang="ru-RU" b="1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района Алтайского края</a:t>
            </a: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357422" y="785794"/>
            <a:ext cx="45906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Виртуальная выставка архивных документов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rhiv\Desktop\АНТИПИНСКОЕ ЮБИЛЕЙ\мамонтов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04"/>
            <a:ext cx="5929354" cy="3357586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6429388" y="428604"/>
            <a:ext cx="271461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Корреспондент газеты «Сельские огни» М.Мамонтов говорит о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В.Н.Краскове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428596" y="4000504"/>
            <a:ext cx="5929354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Мамонтов М. Шаги-сажени двух пятилеток/М.Мамонтов//Сельские огни.-1971.-№22 (2924).-с.2 (Р-13, оп.1к, д,12, л.43об)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71472" y="5643578"/>
            <a:ext cx="457203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Навстречу юбилею «</a:t>
            </a:r>
            <a:r>
              <a:rPr kumimoji="0" lang="ru-RU" sz="120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Антипинского</a:t>
            </a:r>
            <a:r>
              <a:rPr kumimoji="0" lang="ru-RU" sz="12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». Многократно краснознаменный// Сельские огни.-2001.-№ 12(8051).-с.1 (Р-13, оп.1к, д.43, л.45)</a:t>
            </a:r>
            <a:endParaRPr kumimoji="0" lang="ru-RU" sz="1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1472" y="214290"/>
            <a:ext cx="81439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«21 февраля 1961 года из нескольких мелких хозяйств был образован один большой совхоз, возглавил который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В.Н.Красков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 Ум, талант руководителя этого человека скоро вывели его в число передовых не только в крае, но и в стране. Переходящие знамена ЦК КПСС- особое отличие тех лет - были многочисленными призами за высокие производственные показатели.» </a:t>
            </a:r>
          </a:p>
          <a:p>
            <a:pPr algn="just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Дорошенко Л. У хозяйства есть будущее/Л.Дорошенко//Сельские огни.-2006.- №15(8570).-с.3 (Р-13, оп.1к, д.48, л.60)</a:t>
            </a:r>
          </a:p>
          <a:p>
            <a:pPr algn="just"/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Arhiv\Desktop\АНТИПИНСКОЕ ЮБИЛЕЙ\знамя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2143116"/>
            <a:ext cx="4643470" cy="3286148"/>
          </a:xfrm>
          <a:prstGeom prst="rect">
            <a:avLst/>
          </a:prstGeom>
          <a:noFill/>
        </p:spPr>
      </p:pic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5357818" y="2143116"/>
            <a:ext cx="3429024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снимке: за призовое место во всесоюзном соцсоревновании получено первое переходящее Красное знамя ЦК КПСС, Совета Министров СССР, ВЦСПС и ЦК ВЛКСМ; получает знамя первый директор Виктор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Николаевич</a:t>
            </a:r>
            <a:r>
              <a:rPr kumimoji="0" lang="ru-RU" sz="1600" b="1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Красков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6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Arhiv\Desktop\АНТИПИНСКОЕ ЮБИЛЕЙ\знамя ар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4357694"/>
            <a:ext cx="2862747" cy="20717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rhiv\Desktop\АНТИПИНСКОЕ ЮБИЛЕЙ\Доска поч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5429288" cy="557216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00034" y="6000768"/>
            <a:ext cx="54292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Гвардейцы девятой пятилетки//Сельские огни.-1976.-№12(4580).-с.3 (Р-13, оп.1к, д.17, л.24)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072198" y="357166"/>
            <a:ext cx="292895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1976 году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Красков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Виктор Николаевич, директор совхоза «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Антипинский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»,  был занесен на районную портретную галерею «Гвардейцы девятой пятилетки» за достижение наивысших показателей в социалистическом соревновании среди работников сельского хозяйства  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rhiv\Desktop\АНТИПИНСКОЕ ЮБИЛЕЙ\мемдоск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500042"/>
            <a:ext cx="5230813" cy="57785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000760" y="428604"/>
            <a:ext cx="31432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Статья об открытии мемориальной доски первому директору совхоза «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Антипинский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» -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Краскову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Виктору Николаевичу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929322" y="5643578"/>
            <a:ext cx="307183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Берш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С. День памяти и уважения/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С.Берш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//Сельские огни.-2011-№ 12(9079).-с.1 (Р-13, оп.1к, д.55, л.45)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9673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latin typeface="Arial" charset="0"/>
                <a:cs typeface="Arial" charset="0"/>
              </a:rPr>
              <a:t>Спасибо за внимание</a:t>
            </a:r>
            <a:endParaRPr lang="ru-RU" dirty="0" smtClean="0">
              <a:latin typeface="Arial" charset="0"/>
              <a:cs typeface="Arial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857232"/>
            <a:ext cx="8215370" cy="4062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2000" b="1" dirty="0" smtClean="0">
                <a:latin typeface="Arial" charset="0"/>
                <a:cs typeface="Arial" charset="0"/>
              </a:rPr>
              <a:t>Совхоз</a:t>
            </a:r>
            <a:r>
              <a:rPr lang="ru-RU" sz="2000" dirty="0" smtClean="0">
                <a:latin typeface="Arial" charset="0"/>
                <a:cs typeface="Arial" charset="0"/>
              </a:rPr>
              <a:t>— государственное сельскохозяйственное предприятие в СССР.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В истории совхозного строительства особенно важное значение имеет период после 1953 г., когда Коммунистическая партия и Советское правительство развернули огромную работу по подъему сельского хозяйства. 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 В 1958-1961 гг. в специализированные совхозы было преобразовано большое количество колхозов, в том числе и экономически сильных.</a:t>
            </a:r>
          </a:p>
          <a:p>
            <a:pPr algn="just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 В 1954 - 1961 гг. в стране было организовано более 3800 новых совхозов. Их общее количество к началу 1962 г. превысило 8 тыс., а валовая продукция производства увеличилась за это же время в 4,4 раза 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Они стали давать почти половину заготовляемого государством зерна и свыше трети продуктов животноводства 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rhiv\Desktop\АНТИПИНСКОЕ ЮБИЛЕЙ\С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14290"/>
            <a:ext cx="3571900" cy="1857388"/>
          </a:xfrm>
          <a:prstGeom prst="rect">
            <a:avLst/>
          </a:prstGeom>
          <a:noFill/>
        </p:spPr>
      </p:pic>
      <p:pic>
        <p:nvPicPr>
          <p:cNvPr id="2051" name="Picture 3" descr="C:\Users\Arhiv\Desktop\АНТИПИНСКОЕ ЮБИЛЕЙ\С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29058" y="285728"/>
            <a:ext cx="4857784" cy="2286016"/>
          </a:xfrm>
          <a:prstGeom prst="rect">
            <a:avLst/>
          </a:prstGeom>
          <a:noFill/>
        </p:spPr>
      </p:pic>
      <p:pic>
        <p:nvPicPr>
          <p:cNvPr id="2052" name="Picture 4" descr="C:\Users\Arhiv\Desktop\АНТИПИНСКОЕ ЮБИЛЕЙ\С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29058" y="2571744"/>
            <a:ext cx="4857784" cy="285752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929058" y="5643578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Скабелкин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П.Я.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Тогул-мой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край родной: страницы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истории.-Барнаул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ООО «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Агенство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рекламных технологий», 2008.-с.376-377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4500570"/>
            <a:ext cx="32861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Орден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Ленина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является высшей наградой СССР за особо выдающиеся заслуги в революционном движении, трудовой деятельности, защите социалистического Отечества, развитии дружбы и сотрудничества между народами, укреплении мира и иные особо выдающиеся заслуги перед Советским государством и обществом.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Arhiv\Desktop\АНТИПИНСКОЕ ЮБИЛЕЙ\Order_of_Lenin_badge_with_ribbon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00100" y="2285992"/>
            <a:ext cx="1357321" cy="221457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rhiv\Desktop\АНТИПИНСКОЕ ЮБИЛЕЙ\портре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00042"/>
            <a:ext cx="4643470" cy="578647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143504" y="500042"/>
            <a:ext cx="350043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Портрет </a:t>
            </a:r>
          </a:p>
          <a:p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Краскова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Виктора Николаевича, первого директора совхоза «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Антипинский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»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072066" y="5643578"/>
            <a:ext cx="35718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Скабелкин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П.Я.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Тогул-мой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край родной: страницы 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истории.-Барнаул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ООО «</a:t>
            </a:r>
            <a:r>
              <a:rPr lang="ru-RU" sz="12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Агенство</a:t>
            </a:r>
            <a:r>
              <a:rPr lang="ru-RU" sz="12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рекламных технологий», 2008.-с.376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rhiv\Desktop\АНТИПИНСКОЕ ЮБИЛЕЙ\раб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928670"/>
            <a:ext cx="4000528" cy="5281619"/>
          </a:xfrm>
          <a:prstGeom prst="rect">
            <a:avLst/>
          </a:prstGeom>
          <a:noFill/>
        </p:spPr>
      </p:pic>
      <p:pic>
        <p:nvPicPr>
          <p:cNvPr id="1027" name="Picture 3" descr="C:\Users\Arhiv\Desktop\АНТИПИНСКОЕ ЮБИЛЕЙ\раб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928670"/>
            <a:ext cx="4327540" cy="1852616"/>
          </a:xfrm>
          <a:prstGeom prst="rect">
            <a:avLst/>
          </a:prstGeom>
          <a:noFill/>
        </p:spPr>
      </p:pic>
      <p:pic>
        <p:nvPicPr>
          <p:cNvPr id="1028" name="Picture 4" descr="C:\Users\Arhiv\Desktop\АНТИПИНСКОЕ ЮБИЛЕЙ\раб 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357290" y="142852"/>
            <a:ext cx="6429420" cy="714356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428596" y="6286520"/>
            <a:ext cx="7143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Красков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В. Работать по-новому/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В.Красков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//Сельские огни.-1971.-№56 (2058).-с.112 (Р-13, оп.1к, д,12, л.112)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4857752" y="3071810"/>
            <a:ext cx="407196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Статья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Краскова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Виктора Николаевича о путях поднятия людей на сознательное выполнение производственных задач.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428596" y="6000768"/>
            <a:ext cx="621507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Махов Р. Специализация на промышленной основе (Из выступления директора совхоза 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Антипинский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2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В.Н.Краскова</a:t>
            </a: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)/Р.Махов//Сельские огни.-1971.-№138 (3039).-с.1 (Р-13, оп.1к, д,12, л.276)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Arhiv\Desktop\АНТИПИНСКОЕ ЮБИЛЕЙ\спец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1000108"/>
            <a:ext cx="8715437" cy="488552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0034" y="214290"/>
            <a:ext cx="82153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Статья с выступлением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Краскова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Виктора Николаевича о значимости специализации производства продукции на промышленной основе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rhiv\Desktop\АНТИПИНСКОЕ ЮБИЛЕЙ\работ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65317"/>
            <a:ext cx="5929354" cy="4235253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6429388" y="285728"/>
            <a:ext cx="2500330" cy="1887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На снимке директор совхоза «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Антипинский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» Виктор Николаевич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Красков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и секретарь парткома Н.Т. Чернова обсуждают вопросы производства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28596" y="4714884"/>
            <a:ext cx="507209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Чернова Н. Авангард трудового коллектива/Н.Чернова//Сельские огни.-1981.-№72(5421).с.2(Р-13, оп.1к, д.22, л.143об)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rhiv\Desktop\АНТИПИНСКОЕ ЮБИЛЕЙ\беседа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946" y="642918"/>
            <a:ext cx="6541236" cy="3857652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7143736" y="642918"/>
            <a:ext cx="200026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снимке директор совхоза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Антипинский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Виктор Николаевич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Красков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(слева)  беседует со скотником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А.И. </a:t>
            </a:r>
            <a:r>
              <a:rPr kumimoji="0" lang="ru-RU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Никитеевым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357158" y="4572008"/>
            <a:ext cx="6286512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Коммунисты в авангарде//Сельские огни.-1971.- №62(2964).-с.2 (Р-13, оп.1к, д.12, л.123об)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rhiv\Desktop\АНТИПИНСКОЕ ЮБИЛЕЙ\40 ле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52"/>
            <a:ext cx="3500462" cy="65302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14810" y="21429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Воспоминания работников совхоза 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Антипинский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» о первом директоре -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Краскове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Викторе Николаевиче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71934" y="6215082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Дорошенко Л. Сорок трудных и победных лет/ Л.Дорошенко //Сельские огни.-2001.-№13(8052).-с.1 (Р-13, оп.1к, д.43, л.41)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</TotalTime>
  <Words>714</Words>
  <PresentationFormat>Экран (4:3)</PresentationFormat>
  <Paragraphs>37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Первый директор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Arhiv</dc:creator>
  <cp:lastModifiedBy>Arhiv</cp:lastModifiedBy>
  <cp:revision>43</cp:revision>
  <dcterms:created xsi:type="dcterms:W3CDTF">2021-04-28T04:24:48Z</dcterms:created>
  <dcterms:modified xsi:type="dcterms:W3CDTF">2021-06-07T04:35:17Z</dcterms:modified>
</cp:coreProperties>
</file>